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023360" y="731520"/>
            <a:ext cx="914400" cy="91440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023360" y="77724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231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59E0B"/>
                </a:solidFill>
                <a:latin typeface="Calibri"/>
              </a:defRPr>
            </a:pPr>
            <a:r>
              <a:t>Dispatcher Guide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t>How to use the dispatch dashboard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4023360" y="1097280"/>
            <a:ext cx="914400" cy="91440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11430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You're Ready to Dispatch!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t>Questions? Contact us at truckflowadmin@gmail.com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59E0B"/>
                </a:solidFill>
                <a:latin typeface="Calibri"/>
              </a:defRPr>
            </a:pPr>
            <a:r>
              <a:t>truckflowus.com/contact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Getting Started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3716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3716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Sign 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Go to truckflowus.com/signup</a:t>
            </a:r>
            <a:br/>
            <a:r>
              <a:t>and create your account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1148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Add Your Fleet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Go to Fleet to add your</a:t>
            </a:r>
            <a:br/>
            <a:r>
              <a:t>trucks and truck types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350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8580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Add Drivers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Go to Drivers and add each</a:t>
            </a:r>
            <a:br/>
            <a:r>
              <a:t>driver with their phone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38328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BD5E1"/>
                </a:solidFill>
                <a:latin typeface="Calibri"/>
              </a:defRPr>
            </a:pPr>
            <a:r>
              <a:t>Once set up, each driver gets a secure link to their mobile portal. No app download needed.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The Dashboard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3716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Your dashboard shows everything at a glance: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4572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Pending, In Progress, and Done Today counters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Active drivers currently on the road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Open A/R (accounts receivable) total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Recent tickets with status and details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Quick access to + New Ticket button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0" y="1280160"/>
            <a:ext cx="1463040" cy="82296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0" y="1325880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  <a:latin typeface="Calibri"/>
              </a:defRPr>
            </a:pPr>
            <a:r>
              <a:t>PENDING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0" y="1600200"/>
            <a:ext cx="1463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0" y="1280160"/>
            <a:ext cx="1463040" cy="82296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0" y="1325880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  <a:latin typeface="Calibri"/>
              </a:defRPr>
            </a:pPr>
            <a:r>
              <a:t>DONE TODAY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1600200"/>
            <a:ext cx="1463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59E0B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669280" y="2286000"/>
            <a:ext cx="3108960" cy="82296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0" y="233172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  <a:latin typeface="Calibri"/>
              </a:defRPr>
            </a:pPr>
            <a:r>
              <a:t>ACTIVE DRIVERS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0" y="26060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22C55E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Creating &amp; Dispatching Jobs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2860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50292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Click "Jobs" in the sidebar, then "+ New Job"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Fill in: customer, pickup location, delivery location, material type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Select the truck type needed (single axle, tandem, tri-axle, etc.)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Choose how many trucks are required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Assign specific drivers or let drivers self-assign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Add any special instructions or notes</a:t>
            </a:r>
          </a:p>
          <a:p>
            <a:pPr>
              <a:spcAft>
                <a:spcPts val="800"/>
              </a:spcAft>
              <a:defRPr sz="1400">
                <a:solidFill>
                  <a:srgbClr val="CBD5E1"/>
                </a:solidFill>
                <a:latin typeface="Calibri"/>
              </a:defRPr>
              <a:buChar char="•"/>
            </a:pPr>
            <a:r>
              <a:t>Click "Create Job" to dispatch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852160" y="1188720"/>
            <a:ext cx="292608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35040" y="12801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9E0B"/>
                </a:solidFill>
                <a:latin typeface="Calibri"/>
              </a:defRPr>
            </a:pPr>
            <a:r>
              <a:t>Pro Tip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0" y="1645920"/>
            <a:ext cx="25603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CBD5E1"/>
                </a:solidFill>
                <a:latin typeface="Calibri"/>
              </a:defRPr>
            </a:pPr>
            <a:r>
              <a:t>Use the AI Scan feature to photograph a broker's text message or job sheet. It auto-fills the job form for you.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Managing Tickets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64592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Tickets are the core of your billing. Here's how they flow: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64592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37160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Driver Submits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Driver completes a load</a:t>
            </a:r>
            <a:br/>
            <a:r>
              <a:t>and submits a digital ticket</a:t>
            </a:r>
            <a:br/>
            <a:r>
              <a:t>from their phone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83280" y="164592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20624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You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6616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Check ticket details:</a:t>
            </a:r>
            <a:br/>
            <a:r>
              <a:t>material, quantity, customer.</a:t>
            </a:r>
            <a:br/>
            <a:r>
              <a:t>Mark as Reviewed.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704088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Generate Invoice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Reviewed tickets feed</a:t>
            </a:r>
            <a:br/>
            <a:r>
              <a:t>directly into invoices.</a:t>
            </a:r>
            <a:br/>
            <a:r>
              <a:t>No manual re-entry.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3749039"/>
            <a:ext cx="7772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64748B"/>
                </a:solidFill>
                <a:latin typeface="Calibri"/>
              </a:defRPr>
            </a:pPr>
            <a:r>
              <a:t>You can also create tickets manually from the Tickets page using the + New Ticket button.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Invoicing &amp; Trip Sheets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01168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3749039" cy="292608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Invoicing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Go to Invoices in the sidebar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Invoices auto-generate from reviewed tickets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Download as professional PDF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Email directly to customers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Track payment status and aging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188720"/>
            <a:ext cx="3931920" cy="292608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Trip Sheets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Go to Brokers in the sidebar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Select a broker to see their jobs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Auto-generates trip sheets with per-truck breakdowns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Uses broker's own PDF template if uploaded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Email or download trip sheets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Fleet &amp; Driver Management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2860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3749039" cy="292608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Fleet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Add trucks with type, plate, and VIN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Track maintenance and expenses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Upload inspection documents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Set pay-to name and dispatcher overrides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188720"/>
            <a:ext cx="3931920" cy="292608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Drivers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Add drivers with name and phone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Each driver gets a unique login link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Manage PINs and security questions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View driver documents (CDL, insurance, etc.)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Track last login and activity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Reports, Calendar &amp; Settings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56032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2560320" cy="27432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59E0B"/>
                </a:solidFill>
                <a:latin typeface="Calibri"/>
              </a:defRPr>
            </a:pPr>
            <a:r>
              <a:t>Reports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View revenue by customer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Track loads by driver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Filter by date range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Export data for accounting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83280" y="1188720"/>
            <a:ext cx="2560320" cy="27432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56616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59E0B"/>
                </a:solidFill>
                <a:latin typeface="Calibri"/>
              </a:defRPr>
            </a:pPr>
            <a:r>
              <a:t>Calendar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6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See all jobs on a calendar view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Quickly spot scheduling gaps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Plan ahead for busy periods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188720"/>
            <a:ext cx="2560320" cy="27432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59E0B"/>
                </a:solidFill>
                <a:latin typeface="Calibri"/>
              </a:defRPr>
            </a:pPr>
            <a:r>
              <a:t>Settings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Update company name and info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Set bank details for checks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Manage your subscription</a:t>
            </a:r>
          </a:p>
          <a:p>
            <a:pPr>
              <a:spcAft>
                <a:spcPts val="800"/>
              </a:spcAft>
              <a:defRPr sz="1200">
                <a:solidFill>
                  <a:srgbClr val="CBD5E1"/>
                </a:solidFill>
                <a:latin typeface="Calibri"/>
              </a:defRPr>
              <a:buChar char="•"/>
            </a:pPr>
            <a:r>
              <a:t>Change password and security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Tips for Dispatchers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8288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7772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Review tickets daily to keep invoicing on track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Use the AI scan feature to quickly create jobs from broker texts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Set up your brokers with their trip sheet templates for faster reporting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Check the SMS Log to see incoming job requests from brokers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Use the Calendar to plan your week ahead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Switch to Spanish (ES) in the sidebar if your team prefers it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Email trip sheets and invoices directly from the platform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